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A9744-5CD1-EA4E-B8C4-D80F11514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FCFBBC-F7C1-B145-A03E-5954408B3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877B08-CE47-8349-A2AF-E328FC30A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FA1-7F0F-544D-8B70-9727DF7817D9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50FEB9-A9BA-9C48-93C7-32D915F8A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63AC6D-8D3D-0544-8F06-F2707C8E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26AB-0874-7B42-BE29-55196E7D58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24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FA293-CA4A-B143-8D2A-F823A58CD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4F81B3-8EFC-B641-A63C-E9CE01EB4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853C9-892D-4449-A62F-9E425D29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FA1-7F0F-544D-8B70-9727DF7817D9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021FD3-42A2-1546-8DA4-986AB4DEA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755960-767E-644B-ACE7-3C7923D4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26AB-0874-7B42-BE29-55196E7D58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15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024CD3A-A70C-1341-9F3E-16A781600C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88E9FE-6277-E441-86E6-99BB2D515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0D1D4A-D413-AA48-BF12-9CD5E0562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FA1-7F0F-544D-8B70-9727DF7817D9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01B9FF-8F9B-1D40-80D6-25D53F13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5BFA9F-2B92-4244-A28B-C87AFF53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26AB-0874-7B42-BE29-55196E7D58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09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6FBEA-FDCC-594D-9D98-9253CA2A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49CECC-3933-1F4A-8864-4D6CA7BB7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A2083B-2134-8648-A697-D9B557DF0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FA1-7F0F-544D-8B70-9727DF7817D9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8C7CFE-C095-824F-9B34-47FBB678F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CD944A-9910-0042-991F-9B6CB4659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26AB-0874-7B42-BE29-55196E7D58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45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D3C7D-BA46-724E-A8E6-D65180A30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F3BFDA-C3B4-2B4D-9205-926C09E42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F4F0C7-A1C8-1D4C-85AF-BECC6C7F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FA1-7F0F-544D-8B70-9727DF7817D9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D525DB-63D2-7947-9A3B-A66CB4B71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703683-7B38-C740-BECF-5953F6DB6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26AB-0874-7B42-BE29-55196E7D58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DA7EE-6DA5-DF48-92E4-D1DA1210E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289808-D4D9-7F4C-9A1C-39FB5806B3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DC44C84-51F0-B240-8011-54A9C3D60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CB61C0-6574-2B46-87F2-F05031493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FA1-7F0F-544D-8B70-9727DF7817D9}" type="datetimeFigureOut">
              <a:rPr lang="ru-RU"/>
              <a:t>24.04.2020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DE72E8-404C-2C44-95A6-66CF34F03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55F670-55A8-3747-ADDE-9D38CA75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26AB-0874-7B42-BE29-55196E7D58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22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1BC7CB-0F03-B34D-B536-859479058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0C58BD-0AA8-864B-B05D-5E12AD263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290FAF-08A2-E54D-92F3-FDE635BBD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99B330-2F26-D341-A72B-A35DE6638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2795F5-8BB2-AE41-BE39-725025C35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BEC7723-2AC6-DD4E-B5E7-30AA75B9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FA1-7F0F-544D-8B70-9727DF7817D9}" type="datetimeFigureOut">
              <a:rPr lang="ru-RU"/>
              <a:t>24.04.2020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2BC5D10-9A22-EA43-8DEE-25512CF1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1BEA84-D3F7-AC49-8851-E98F5473E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26AB-0874-7B42-BE29-55196E7D58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47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4FF7E-9204-764B-B75C-3987A959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D46278B-9701-9642-8118-A7DDFA35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FA1-7F0F-544D-8B70-9727DF7817D9}" type="datetimeFigureOut">
              <a:rPr lang="ru-RU"/>
              <a:t>24.04.2020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8577D8-0AFB-714A-AF62-5D177AEC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9CEA43-6F30-ED4D-AEB3-CF1D6C92B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26AB-0874-7B42-BE29-55196E7D58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46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A1514DE-842A-824F-BF07-CD999EAA8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FA1-7F0F-544D-8B70-9727DF7817D9}" type="datetimeFigureOut">
              <a:rPr lang="ru-RU"/>
              <a:t>24.04.2020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BE2A932-6A15-7E47-95B1-28E84D07E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669BE7-89FF-0C43-B47B-3AAFFAC4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26AB-0874-7B42-BE29-55196E7D58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95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3CCA7E-E13D-084E-8FBF-4ACC1F9A6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CB63AD-4485-8F4B-8988-19E668BF7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540CB8-AD57-AB4A-B321-CE27D9AAE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DA61E8-B846-524E-908D-B6C62FBA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FA1-7F0F-544D-8B70-9727DF7817D9}" type="datetimeFigureOut">
              <a:rPr lang="ru-RU"/>
              <a:t>24.04.2020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A0EC2D-FD2A-C547-98FE-CC6752AA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466CBA-CA00-C344-ACE3-3D25DE6D9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26AB-0874-7B42-BE29-55196E7D58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7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2EAA6-5A77-B14D-89E7-0D52BE49E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2E9230-9837-F64F-8B00-A241144A8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D8CF65-AB9D-2444-9191-0742ADD09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8E7F3F-4816-2848-9012-90FC81A1F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FA1-7F0F-544D-8B70-9727DF7817D9}" type="datetimeFigureOut">
              <a:rPr lang="ru-RU"/>
              <a:t>24.04.2020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13F4DB-869E-E244-8445-BF82DACAE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25CC13-EF84-2445-9FCF-CBD1479A4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26AB-0874-7B42-BE29-55196E7D58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44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E2A96-817B-1440-8E6B-C93C70F1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AEA478-08F3-AC47-A6B1-3C7E3EE43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48B0C7-0970-AA4A-9E2F-91826478D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3FFA1-7F0F-544D-8B70-9727DF7817D9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D720B0-B786-BF47-B6E1-D83955FA3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93E335-09DD-954C-8491-4B288B87B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26AB-0874-7B42-BE29-55196E7D58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56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12ABA-A313-9C4C-975C-950AE37D4E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011F9C-893B-F14E-B903-DD4775990D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109F4B1-2F52-3348-A77E-C203CAEDF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43" y="204108"/>
            <a:ext cx="12043558" cy="665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8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C2C21-46AC-D343-A4FF-EE7CA68E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E6845BC-3DFA-5B44-A584-ECA3CCD04F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18" y="0"/>
            <a:ext cx="11950782" cy="7255081"/>
          </a:xfrm>
        </p:spPr>
      </p:pic>
    </p:spTree>
    <p:extLst>
      <p:ext uri="{BB962C8B-B14F-4D97-AF65-F5344CB8AC3E}">
        <p14:creationId xmlns:p14="http://schemas.microsoft.com/office/powerpoint/2010/main" val="50086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8346C-72EA-2247-B716-1EA23F219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017ACF6-D51E-CA4C-BA9A-45AD59D5BD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8" y="148442"/>
            <a:ext cx="11763992" cy="6709558"/>
          </a:xfrm>
        </p:spPr>
      </p:pic>
    </p:spTree>
    <p:extLst>
      <p:ext uri="{BB962C8B-B14F-4D97-AF65-F5344CB8AC3E}">
        <p14:creationId xmlns:p14="http://schemas.microsoft.com/office/powerpoint/2010/main" val="418623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D47DF-ECD0-E946-B833-7337FE692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E828346-6697-8045-A697-82BD414E97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38" y="0"/>
            <a:ext cx="11485666" cy="7310747"/>
          </a:xfrm>
        </p:spPr>
      </p:pic>
    </p:spTree>
    <p:extLst>
      <p:ext uri="{BB962C8B-B14F-4D97-AF65-F5344CB8AC3E}">
        <p14:creationId xmlns:p14="http://schemas.microsoft.com/office/powerpoint/2010/main" val="1478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60F4D-F0A6-DD45-AB29-84CF74C10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213E599-26A0-BD48-8D60-D9537058C9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95" y="129886"/>
            <a:ext cx="11207336" cy="6728114"/>
          </a:xfrm>
        </p:spPr>
      </p:pic>
    </p:spTree>
    <p:extLst>
      <p:ext uri="{BB962C8B-B14F-4D97-AF65-F5344CB8AC3E}">
        <p14:creationId xmlns:p14="http://schemas.microsoft.com/office/powerpoint/2010/main" val="49784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FEF90-51B4-C54E-A62B-6D9BF2D90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B833364-8115-4E49-8EE5-AA4A6B92C4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42" y="129886"/>
            <a:ext cx="11782548" cy="6865422"/>
          </a:xfrm>
        </p:spPr>
      </p:pic>
    </p:spTree>
    <p:extLst>
      <p:ext uri="{BB962C8B-B14F-4D97-AF65-F5344CB8AC3E}">
        <p14:creationId xmlns:p14="http://schemas.microsoft.com/office/powerpoint/2010/main" val="7126546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6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79283588092</dc:creator>
  <cp:lastModifiedBy>79283588092</cp:lastModifiedBy>
  <cp:revision>3</cp:revision>
  <dcterms:created xsi:type="dcterms:W3CDTF">2020-04-14T08:32:11Z</dcterms:created>
  <dcterms:modified xsi:type="dcterms:W3CDTF">2020-04-24T10:48:29Z</dcterms:modified>
</cp:coreProperties>
</file>